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51" d="100"/>
          <a:sy n="151" d="100"/>
        </p:scale>
        <p:origin x="654" y="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2a71a3b-c738-40c0-822b-7da197c013d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31152" y="4187952"/>
            <a:ext cx="3886200" cy="2560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l">
              <a:defRPr sz="1600">
                <a:solidFill>
                  <a:srgbClr val="000000"/>
                </a:solidFill>
                <a:latin typeface="Times New Roman"/>
              </a:defRPr>
            </a:pP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931152" y="4443984"/>
            <a:ext cx="3886200" cy="2560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l">
              <a:defRPr sz="1600">
                <a:solidFill>
                  <a:srgbClr val="000000"/>
                </a:solidFill>
                <a:latin typeface="Times New Roman"/>
              </a:defRPr>
            </a:pPr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424927" y="4709160"/>
            <a:ext cx="3401568" cy="2560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l">
              <a:defRPr sz="1600">
                <a:solidFill>
                  <a:srgbClr val="000000"/>
                </a:solidFill>
                <a:latin typeface="Times New Roman"/>
              </a:defRPr>
            </a:pPr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424927" y="4965192"/>
            <a:ext cx="3401568" cy="2560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l">
              <a:defRPr sz="1600">
                <a:solidFill>
                  <a:srgbClr val="000000"/>
                </a:solidFill>
                <a:latin typeface="Times New Roman"/>
              </a:defRPr>
            </a:pPr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223760" y="5239512"/>
            <a:ext cx="3611880" cy="64008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l">
              <a:defRPr sz="1600">
                <a:solidFill>
                  <a:srgbClr val="000000"/>
                </a:solidFill>
                <a:latin typeface="Times New Roman"/>
              </a:defRPr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Steven Reece</dc:creator>
  <cp:keywords/>
  <dc:description>generated using python-pptx</dc:description>
  <cp:lastModifiedBy>Steven Reece</cp:lastModifiedBy>
  <cp:revision>1</cp:revision>
  <dcterms:created xsi:type="dcterms:W3CDTF">2013-01-27T09:14:16Z</dcterms:created>
  <dcterms:modified xsi:type="dcterms:W3CDTF">2026-07-30T05:55:45Z</dcterms:modified>
  <cp:category/>
</cp:coreProperties>
</file>